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59" r:id="rId6"/>
    <p:sldId id="261" r:id="rId7"/>
    <p:sldId id="268" r:id="rId8"/>
    <p:sldId id="265" r:id="rId9"/>
    <p:sldId id="266" r:id="rId10"/>
    <p:sldId id="267" r:id="rId11"/>
    <p:sldId id="270" r:id="rId12"/>
    <p:sldId id="260" r:id="rId13"/>
    <p:sldId id="262" r:id="rId14"/>
    <p:sldId id="272" r:id="rId15"/>
    <p:sldId id="269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636" y="-2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186D10-949E-4294-A6DA-83F783069515}" type="datetimeFigureOut">
              <a:rPr lang="ru-RU"/>
              <a:pPr>
                <a:defRPr/>
              </a:pPr>
              <a:t>22.01.2014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2F1D0C-74AA-46D9-AD3E-61E1DABC9D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EA527C-AAA8-4163-AB67-9F1A67AC2AF6}" type="datetimeFigureOut">
              <a:rPr lang="ru-RU"/>
              <a:pPr>
                <a:defRPr/>
              </a:pPr>
              <a:t>22.01.2014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FAB29C-66E4-4710-A834-56C7930DD1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562901-5AD5-4B09-B775-36AAAB4D882C}" type="datetimeFigureOut">
              <a:rPr lang="ru-RU"/>
              <a:pPr>
                <a:defRPr/>
              </a:pPr>
              <a:t>22.01.2014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60DD81-C79D-411A-B436-FC45AD43EC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C331E-D12D-421F-90AE-A959B476CE4B}" type="datetimeFigureOut">
              <a:rPr lang="ru-RU"/>
              <a:pPr>
                <a:defRPr/>
              </a:pPr>
              <a:t>22.01.2014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9C8BD8-E439-4E8E-AF02-95FA417306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3D8564-1E14-443C-A3F6-51E91293DE09}" type="datetimeFigureOut">
              <a:rPr lang="ru-RU"/>
              <a:pPr>
                <a:defRPr/>
              </a:pPr>
              <a:t>22.01.2014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3CA390-4D3A-4BFA-BD89-88C020BDE8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BEBCD-8394-4670-B3F1-EBE7F460B805}" type="datetimeFigureOut">
              <a:rPr lang="ru-RU"/>
              <a:pPr>
                <a:defRPr/>
              </a:pPr>
              <a:t>22.01.2014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2F905-9A12-4717-95F0-50C1FEAF09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EE9C41-B464-4DCD-9177-31992ED78745}" type="datetimeFigureOut">
              <a:rPr lang="ru-RU"/>
              <a:pPr>
                <a:defRPr/>
              </a:pPr>
              <a:t>22.01.2014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F3E43F-A381-4295-A22F-60FC2044D4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758F47-67F3-4E90-BE3F-EC1BC5B22D9E}" type="datetimeFigureOut">
              <a:rPr lang="ru-RU"/>
              <a:pPr>
                <a:defRPr/>
              </a:pPr>
              <a:t>22.01.2014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C3E016-00F5-470E-8609-5B13173B86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4DDBED-4F6E-4C95-ADD8-A391B770EBE8}" type="datetimeFigureOut">
              <a:rPr lang="ru-RU"/>
              <a:pPr>
                <a:defRPr/>
              </a:pPr>
              <a:t>22.01.2014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B1F593-174A-46AD-8722-C6654ED574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4A9F4-85F7-46A2-89C6-07C0957AA054}" type="datetimeFigureOut">
              <a:rPr lang="ru-RU"/>
              <a:pPr>
                <a:defRPr/>
              </a:pPr>
              <a:t>22.01.2014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8481C2-BDC3-4939-81F1-15FB26D4F4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34B98-1A62-4BF2-AC36-BD9F0E2A342C}" type="datetimeFigureOut">
              <a:rPr lang="ru-RU"/>
              <a:pPr>
                <a:defRPr/>
              </a:pPr>
              <a:t>22.01.2014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C2629A-499C-4581-8DFC-E046519ABC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8B4A1E6-5094-4E71-BCC2-087035D347FE}" type="datetimeFigureOut">
              <a:rPr lang="ru-RU"/>
              <a:pPr>
                <a:defRPr/>
              </a:pPr>
              <a:t>22.01.2014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2057F63-DF6F-4CE9-9A4A-4A8A00E821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8888" y="404813"/>
            <a:ext cx="6408737" cy="9366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Белгород – город </a:t>
            </a:r>
            <a:br>
              <a:rPr lang="ru-RU" dirty="0" smtClean="0"/>
            </a:br>
            <a:r>
              <a:rPr lang="ru-RU" dirty="0" smtClean="0"/>
              <a:t>воинской славы</a:t>
            </a: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 l="11256" t="3941" r="11119" b="4752"/>
          <a:stretch>
            <a:fillRect/>
          </a:stretch>
        </p:blipFill>
        <p:spPr bwMode="auto">
          <a:xfrm>
            <a:off x="539750" y="1557338"/>
            <a:ext cx="3384550" cy="223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 descr="C:\Users\dns\Searches\Desktop\0_1d0a3_3487c9b2_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63988" y="3357563"/>
            <a:ext cx="4900612" cy="327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Памятник Лавриненко</a:t>
            </a:r>
          </a:p>
        </p:txBody>
      </p:sp>
      <p:pic>
        <p:nvPicPr>
          <p:cNvPr id="24580" name="Picture 4" descr="800px-Надгробный_памятник_Лавриненк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1628775"/>
            <a:ext cx="7045325" cy="3962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smtClean="0"/>
              <a:t>Девятнадцатилетний герой – Михаил Федорович Борисов</a:t>
            </a:r>
          </a:p>
        </p:txBody>
      </p:sp>
      <p:pic>
        <p:nvPicPr>
          <p:cNvPr id="27654" name="Picture 6" descr="5-1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350" y="1557338"/>
            <a:ext cx="3321050" cy="4489450"/>
          </a:xfrm>
          <a:prstGeom prst="rect">
            <a:avLst/>
          </a:prstGeom>
          <a:noFill/>
        </p:spPr>
      </p:pic>
      <p:pic>
        <p:nvPicPr>
          <p:cNvPr id="27656" name="Picture 8" descr="1-10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8625" y="3141663"/>
            <a:ext cx="3449638" cy="25876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755650" y="404813"/>
            <a:ext cx="7643813" cy="993775"/>
          </a:xfrm>
        </p:spPr>
        <p:txBody>
          <a:bodyPr/>
          <a:lstStyle/>
          <a:p>
            <a:r>
              <a:rPr lang="ru-RU" smtClean="0"/>
              <a:t>Диорама - огненная дуга</a:t>
            </a:r>
          </a:p>
        </p:txBody>
      </p:sp>
      <p:pic>
        <p:nvPicPr>
          <p:cNvPr id="17410" name="Объект 3" descr="C:\Users\dns\Searches\Desktop\01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76375" y="1844675"/>
            <a:ext cx="5668963" cy="3970338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r>
              <a:rPr lang="ru-RU" sz="4000" smtClean="0">
                <a:latin typeface="Arial" charset="0"/>
              </a:rPr>
              <a:t>Картина сражения, представленная на диораме </a:t>
            </a:r>
          </a:p>
        </p:txBody>
      </p:sp>
      <p:pic>
        <p:nvPicPr>
          <p:cNvPr id="19463" name="Picture 7" descr="gallery_promo2118636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1830388"/>
            <a:ext cx="7416800" cy="40401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 l="5537" t="19687" r="33223" b="34453"/>
          <a:stretch>
            <a:fillRect/>
          </a:stretch>
        </p:blipFill>
        <p:spPr>
          <a:xfrm>
            <a:off x="1258888" y="1268413"/>
            <a:ext cx="6913562" cy="4525962"/>
          </a:xfrm>
          <a:noFill/>
          <a:ln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2"/>
          <a:srcRect l="5537" t="19687" r="33223" b="34453"/>
          <a:stretch>
            <a:fillRect/>
          </a:stretch>
        </p:blipFill>
        <p:spPr bwMode="auto">
          <a:xfrm>
            <a:off x="684213" y="404813"/>
            <a:ext cx="5183187" cy="291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3"/>
          <a:srcRect l="5537" t="19687" r="33223" b="34453"/>
          <a:stretch>
            <a:fillRect/>
          </a:stretch>
        </p:blipFill>
        <p:spPr bwMode="auto">
          <a:xfrm>
            <a:off x="3563938" y="3573463"/>
            <a:ext cx="5292725" cy="297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>
          <a:xfrm>
            <a:off x="919163" y="260350"/>
            <a:ext cx="7572375" cy="777875"/>
          </a:xfrm>
        </p:spPr>
        <p:txBody>
          <a:bodyPr/>
          <a:lstStyle/>
          <a:p>
            <a:r>
              <a:rPr lang="ru-RU" smtClean="0"/>
              <a:t>Курское танковое сражение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 l="12643" t="3577" r="12686" b="4848"/>
          <a:stretch>
            <a:fillRect/>
          </a:stretch>
        </p:blipFill>
        <p:spPr bwMode="auto">
          <a:xfrm>
            <a:off x="323850" y="1557338"/>
            <a:ext cx="4435475" cy="305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/>
          <a:srcRect l="12610" t="3842" r="12872" b="4308"/>
          <a:stretch>
            <a:fillRect/>
          </a:stretch>
        </p:blipFill>
        <p:spPr bwMode="auto">
          <a:xfrm>
            <a:off x="4786313" y="3357563"/>
            <a:ext cx="4259262" cy="295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3"/>
          <p:cNvPicPr>
            <a:picLocks noChangeAspect="1" noChangeArrowheads="1"/>
          </p:cNvPicPr>
          <p:nvPr/>
        </p:nvPicPr>
        <p:blipFill>
          <a:blip r:embed="rId2"/>
          <a:srcRect l="14867" t="19205" r="37112" b="22993"/>
          <a:stretch>
            <a:fillRect/>
          </a:stretch>
        </p:blipFill>
        <p:spPr bwMode="auto">
          <a:xfrm>
            <a:off x="415925" y="298450"/>
            <a:ext cx="3579813" cy="305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/>
          <a:srcRect l="21741" t="22279" r="40741" b="33325"/>
          <a:stretch>
            <a:fillRect/>
          </a:stretch>
        </p:blipFill>
        <p:spPr bwMode="auto">
          <a:xfrm>
            <a:off x="4267200" y="333375"/>
            <a:ext cx="4543425" cy="302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/>
          <a:srcRect l="15195" t="19922" r="37466" b="21754"/>
          <a:stretch>
            <a:fillRect/>
          </a:stretch>
        </p:blipFill>
        <p:spPr bwMode="auto">
          <a:xfrm>
            <a:off x="2143125" y="3500438"/>
            <a:ext cx="4271963" cy="296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Рисунок 4"/>
          <p:cNvPicPr>
            <a:picLocks noChangeAspect="1" noChangeArrowheads="1"/>
          </p:cNvPicPr>
          <p:nvPr/>
        </p:nvPicPr>
        <p:blipFill>
          <a:blip r:embed="rId2"/>
          <a:srcRect l="29945" t="31754" r="31766" b="30789"/>
          <a:stretch>
            <a:fillRect/>
          </a:stretch>
        </p:blipFill>
        <p:spPr bwMode="auto">
          <a:xfrm>
            <a:off x="539750" y="692150"/>
            <a:ext cx="3960813" cy="248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Рисунок 5" descr="C:\Users\dns\Searches\Desktop\пленные немцы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2852738"/>
            <a:ext cx="3816350" cy="3281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913" y="274638"/>
            <a:ext cx="7354887" cy="8509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Михаил Ефимович Катуков – герой курской битвы</a:t>
            </a:r>
            <a:endParaRPr lang="ru-RU" dirty="0"/>
          </a:p>
        </p:txBody>
      </p:sp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2"/>
          <a:srcRect l="13658" t="18211" r="39867" b="34453"/>
          <a:stretch>
            <a:fillRect/>
          </a:stretch>
        </p:blipFill>
        <p:spPr bwMode="auto">
          <a:xfrm>
            <a:off x="1692275" y="1700213"/>
            <a:ext cx="6192838" cy="428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2"/>
          <a:srcRect l="24733" t="18703" r="51680" b="34453"/>
          <a:stretch>
            <a:fillRect/>
          </a:stretch>
        </p:blipFill>
        <p:spPr bwMode="auto">
          <a:xfrm>
            <a:off x="1042988" y="1196975"/>
            <a:ext cx="3190875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40" name="Picture 8"/>
          <p:cNvPicPr>
            <a:picLocks noChangeAspect="1" noChangeArrowheads="1"/>
          </p:cNvPicPr>
          <p:nvPr/>
        </p:nvPicPr>
        <p:blipFill>
          <a:blip r:embed="rId3"/>
          <a:srcRect l="23625" t="18211" r="49095" b="34453"/>
          <a:stretch>
            <a:fillRect/>
          </a:stretch>
        </p:blipFill>
        <p:spPr bwMode="auto">
          <a:xfrm>
            <a:off x="4787900" y="1125538"/>
            <a:ext cx="3594100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 l="23625" t="19687" r="50203" b="39867"/>
          <a:stretch>
            <a:fillRect/>
          </a:stretch>
        </p:blipFill>
        <p:spPr>
          <a:xfrm>
            <a:off x="468313" y="549275"/>
            <a:ext cx="2878137" cy="3313113"/>
          </a:xfrm>
          <a:noFill/>
          <a:ln/>
        </p:spPr>
      </p:pic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3"/>
          <a:srcRect l="15874" t="19687" r="42082" b="35437"/>
          <a:stretch>
            <a:fillRect/>
          </a:stretch>
        </p:blipFill>
        <p:spPr bwMode="auto">
          <a:xfrm>
            <a:off x="3635375" y="1844675"/>
            <a:ext cx="5040313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/>
          </p:cNvSpPr>
          <p:nvPr>
            <p:ph type="title"/>
          </p:nvPr>
        </p:nvSpPr>
        <p:spPr>
          <a:xfrm>
            <a:off x="323850" y="274638"/>
            <a:ext cx="8496300" cy="1498600"/>
          </a:xfrm>
        </p:spPr>
        <p:txBody>
          <a:bodyPr/>
          <a:lstStyle/>
          <a:p>
            <a:r>
              <a:rPr lang="ru-RU" sz="4000" smtClean="0"/>
              <a:t>Дмитрий Федорович Лавриленко - легендарный танкист второй мировой войны</a:t>
            </a:r>
          </a:p>
        </p:txBody>
      </p:sp>
      <p:pic>
        <p:nvPicPr>
          <p:cNvPr id="22532" name="Picture 4" descr="Dmitry_Lavrinenk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3575" y="2276475"/>
            <a:ext cx="2797175" cy="39608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/>
          </p:cNvSpPr>
          <p:nvPr>
            <p:ph type="title"/>
          </p:nvPr>
        </p:nvSpPr>
        <p:spPr>
          <a:xfrm>
            <a:off x="684213" y="274638"/>
            <a:ext cx="7632700" cy="993775"/>
          </a:xfrm>
        </p:spPr>
        <p:txBody>
          <a:bodyPr/>
          <a:lstStyle/>
          <a:p>
            <a:r>
              <a:rPr lang="ru-RU" smtClean="0"/>
              <a:t>Экипаж танка Д.Ф. Лавриленко</a:t>
            </a:r>
          </a:p>
        </p:txBody>
      </p:sp>
      <p:pic>
        <p:nvPicPr>
          <p:cNvPr id="23556" name="Picture 4" descr="Lavrinenko_tank_cre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1557338"/>
            <a:ext cx="4752975" cy="2884487"/>
          </a:xfrm>
          <a:prstGeom prst="rect">
            <a:avLst/>
          </a:prstGeom>
          <a:noFill/>
        </p:spPr>
      </p:pic>
      <p:pic>
        <p:nvPicPr>
          <p:cNvPr id="23557" name="Picture 5" descr="BT-7_and_T-43_in_ambush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51500" y="4581525"/>
            <a:ext cx="3046413" cy="20510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40</Words>
  <Application>Microsoft Office PowerPoint</Application>
  <PresentationFormat>Экран (4:3)</PresentationFormat>
  <Paragraphs>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Calibri</vt:lpstr>
      <vt:lpstr>Arial</vt:lpstr>
      <vt:lpstr>Тема Office</vt:lpstr>
      <vt:lpstr>Белгород – город  воинской славы</vt:lpstr>
      <vt:lpstr>Курское танковое сражение</vt:lpstr>
      <vt:lpstr>Слайд 3</vt:lpstr>
      <vt:lpstr>Слайд 4</vt:lpstr>
      <vt:lpstr>Михаил Ефимович Катуков – герой курской битвы</vt:lpstr>
      <vt:lpstr>Слайд 6</vt:lpstr>
      <vt:lpstr>Слайд 7</vt:lpstr>
      <vt:lpstr>Дмитрий Федорович Лавриленко - легендарный танкист второй мировой войны</vt:lpstr>
      <vt:lpstr>Экипаж танка Д.Ф. Лавриленко</vt:lpstr>
      <vt:lpstr>Памятник Лавриненко</vt:lpstr>
      <vt:lpstr>Девятнадцатилетний герой – Михаил Федорович Борисов</vt:lpstr>
      <vt:lpstr>Диорама - огненная дуга</vt:lpstr>
      <vt:lpstr>Картина сражения, представленная на диораме </vt:lpstr>
      <vt:lpstr>Слайд 14</vt:lpstr>
      <vt:lpstr>Слайд 15</vt:lpstr>
    </vt:vector>
  </TitlesOfParts>
  <Company>DNS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Белгород – город  воинской славы</dc:title>
  <dc:creator>dns</dc:creator>
  <cp:lastModifiedBy>Ирек</cp:lastModifiedBy>
  <cp:revision>18</cp:revision>
  <dcterms:created xsi:type="dcterms:W3CDTF">2014-01-16T18:37:07Z</dcterms:created>
  <dcterms:modified xsi:type="dcterms:W3CDTF">2014-01-21T22:06:28Z</dcterms:modified>
</cp:coreProperties>
</file>